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56" r:id="rId2"/>
    <p:sldId id="651" r:id="rId3"/>
    <p:sldId id="653" r:id="rId4"/>
    <p:sldId id="654" r:id="rId5"/>
    <p:sldId id="655" r:id="rId6"/>
    <p:sldId id="294" r:id="rId7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455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2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80A35-6BD8-4846-A990-9965F37B8F5C}" type="datetimeFigureOut">
              <a:rPr lang="en-US" smtClean="0"/>
              <a:pPr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E5B4-335D-44DB-9D38-DE6C1DD565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DF3852-5CEE-4B7F-8778-B75C3A6198BF}" type="datetimeFigureOut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166" y="4421188"/>
            <a:ext cx="5642932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21432-6AA5-4D80-A4A8-7498F17D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88F578-4A1F-44E9-A02F-6F46B6BD2B6A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DACD1B-C0B2-4DEA-8ACE-5AC27391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EED-1F7F-4C5A-A104-E5ABDA54AFF0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AB1-2ECE-4084-83D0-EFEEB541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D7084-810D-4D54-B075-34FEE5C60D7A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40D7-412F-421F-954C-24C1F6DAE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DB17-C2B1-46C5-8069-E15EFFB111DF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115F-3D79-466E-9D6C-2D7CC127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05C2-8A28-4A17-8888-B3ACC7A7604A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138504-B1C7-4D0C-A730-D936D0003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7CBDEF-803D-4406-B359-E5319BE8E7C1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B31248-F7B4-49F3-A2C5-534236993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351402-E766-47A5-91EE-91ACE287D25C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799E3B-BEB3-4E25-9324-F489F22F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71BE-3CFC-4814-A43E-93B4C80948B3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FCA9-468D-41A9-8B96-27DB2C7D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2F5C-1F84-4CC4-BDB9-AA4F62867C66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683A0A-D0A5-4742-83C7-CAE603735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2A6E-1B21-4CB0-91ED-987B3E258AA9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DA61-7A28-4B6A-8844-2E83AAEE1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8D1704-B68A-4D4D-B607-685D2764B0A7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5392FA5-DFD0-4F7E-AD6E-4A6BADDD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8DA6B-278A-4053-B9C3-9FDB42A73C64}" type="datetime1">
              <a:rPr lang="en-US"/>
              <a:pPr>
                <a:defRPr/>
              </a:pPr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8FCB24-EBD6-403B-A791-B40B91A1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2743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OMPANIES ACT,2013</a:t>
            </a: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772400" cy="3124200"/>
          </a:xfrm>
        </p:spPr>
        <p:txBody>
          <a:bodyPr>
            <a:noAutofit/>
          </a:bodyPr>
          <a:lstStyle/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CA.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Arun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&amp;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Chartered Accountants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811,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Ansal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Bhawan</a:t>
            </a:r>
            <a:endParaRPr lang="en-US" sz="20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16,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Kasturba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Gandhi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Marg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Delhi – 110 001.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Mob.: 9810037364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arunsaxena@saxenaandsaxena.com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696200" cy="3810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OPPRESSION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MIS-MANAGEMENT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2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OPPRESSION &amp; MIS-MANAGEMENT</a:t>
            </a:r>
          </a:p>
          <a:p>
            <a:pPr algn="just" eaLnBrk="1" hangingPunct="1">
              <a:buNone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Eligibility:-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 Members of Shareholders [Section 241(1)]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&lt; 100 members or not &lt; 1/10</a:t>
            </a:r>
            <a:r>
              <a:rPr lang="en-US" sz="19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total number of members (whichever is less)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&lt; 1/10</a:t>
            </a:r>
            <a:r>
              <a:rPr lang="en-US" sz="19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total issued share capital on which applicant has paid all calls.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not having share capital not &lt; 1/5</a:t>
            </a:r>
            <a:r>
              <a:rPr lang="en-US" sz="19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total number of members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may waive all or any of the condition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Shares held in joint name shall be counted only one member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 Central Government [Section 241(2)]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has opinion that affairs of company are being conducted in the manner prejudicial in the interest of company </a:t>
            </a:r>
          </a:p>
          <a:p>
            <a:pPr lvl="1" algn="just" eaLnBrk="1" hangingPunct="1">
              <a:buNone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2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Power of Tribunal [Section 242 (402, 403, 404)] :</a:t>
            </a:r>
          </a:p>
          <a:p>
            <a:pPr algn="just" eaLnBrk="1" hangingPunct="1">
              <a:buNone/>
            </a:pPr>
            <a:endParaRPr lang="en-US" sz="2200" u="sng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opinion that affairs of the company are being conducted in a manner prejudicial or oppressive to any member or prejudicial to public interest and 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Winding up ………. Unfairly prejudice such member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may pass following orders :-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Regulation of conduct of affairs of company in future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Purchase of shares of one member by other members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purchase of shares by company then reduction of capital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Restriction on allotments or transfer of shares. </a:t>
            </a:r>
          </a:p>
          <a:p>
            <a:pPr lvl="1" algn="just" eaLnBrk="1" hangingPunct="1">
              <a:buNone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458200" cy="5029200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1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Power of Tribunal [Section 242 (402, 403, 404)]  cont….: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Termination, setting aside or modification of any agreement between company and MD or Director or company or any other person (opportunity to parties be given).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Setting aside of any transfer, delivery of goods, payment, execution or other act relating to property within 3 months before the date of application.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Removal of MD / Director / Managers.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Recovery of undue gain made by MD / Director/Manager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Utilisation</a:t>
            </a: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such recovery including for investor education and projection fund or to identifiable victim.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Manner in which MD / Director/Manager be appointed after order for removing existing MD / Director/Manager.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Appointment of  such member of persons as Director who shall report to Tribunal 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Imposition </a:t>
            </a:r>
            <a:r>
              <a:rPr lang="en-US" sz="1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cost. </a:t>
            </a:r>
            <a:endParaRPr lang="en-US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endParaRPr lang="en-US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B70B9-3859-447F-9751-AB87C19267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2704</TotalTime>
  <Words>385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             COMPANIES ACT,2013  </vt:lpstr>
      <vt:lpstr>             OPPRESSION  AND  MIS-MANAGEMENT   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radhika</cp:lastModifiedBy>
  <cp:revision>359</cp:revision>
  <dcterms:created xsi:type="dcterms:W3CDTF">2006-08-16T00:00:00Z</dcterms:created>
  <dcterms:modified xsi:type="dcterms:W3CDTF">2014-06-16T07:19:09Z</dcterms:modified>
</cp:coreProperties>
</file>