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651" r:id="rId3"/>
    <p:sldId id="653" r:id="rId4"/>
    <p:sldId id="654" r:id="rId5"/>
    <p:sldId id="655" r:id="rId6"/>
    <p:sldId id="294" r:id="rId7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6" y="4421188"/>
            <a:ext cx="5642932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SAXENA &amp; SAXENA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CA.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&amp;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Chartered Accountants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811,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Ansal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Bhawan</a:t>
            </a:r>
            <a:endParaRPr lang="en-US" sz="20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Kasturba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Gandhi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Marg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arunsaxena@saxenaandsaxena.com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96200" cy="3810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OPPRESSION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MIS-MANAGEMENT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2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OPPRESSION &amp; MIS-MANAGEMENT</a:t>
            </a:r>
          </a:p>
          <a:p>
            <a:pPr algn="just" eaLnBrk="1" hangingPunct="1">
              <a:buNone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Eligibility:-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Members of Shareholders [Section 241(1)]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&lt; 100 members or not &lt; 1/10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number of members (whichever is less)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&lt; 1/10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issued share capital on which applicant has paid all calls.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not having share capital not &lt; 1/5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number of members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may waive all or any of the condition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Shares held in joint name shall be counted only one member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Central Government [Section 241(2)]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has opinion that affairs of company are being conducted in the manner prejudicial in the interest of company </a:t>
            </a: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2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 of Tribunal [Section 242 (402, 403, 404)] :</a:t>
            </a:r>
          </a:p>
          <a:p>
            <a:pPr algn="just" eaLnBrk="1" hangingPunct="1">
              <a:buNone/>
            </a:pPr>
            <a:endParaRPr lang="en-US" sz="22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opinion that affairs of the company are being conducted in a manner prejudicial or oppressive to any member or prejudicial to public interest and 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Winding up ………. Unfairly prejudice such member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may pass following orders :-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Regulation of conduct of affairs of company in future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Purchase of shares of one member by other members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purchase of shares by company then reduction of capital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Restriction on allotments or transfer of shares. </a:t>
            </a: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 of Tribunal [Section 242 (402, 403, 404)]  cont….: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Termination, setting aside or modification of any agreement between company and MD or Director or company or any other person (opportunity to parties be given).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Setting aside of any transfer, delivery of goods, payment, execution or other act relating to property within 3 months before the date of application.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Removal of MD / Director / Managers.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Recovery of undue gain made by MD / Director/Manager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Utilisation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such recovery including for investor education and projection fund or to identifiable victim.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Manner in which MD / Director/Manager be appointed after order for removing existing MD / Director/Manager.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Appointment of  such member of persons as Director who shall report to Tribunal 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Imposition </a:t>
            </a:r>
            <a:r>
              <a:rPr lang="en-US" sz="1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cost. </a:t>
            </a: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SAXENA &amp; SAXENA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</TotalTime>
  <Words>385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             COMPANIES ACT,2013  </vt:lpstr>
      <vt:lpstr>             OPPRESSION  AND  MIS-MANAGEMENT  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359</cp:revision>
  <dcterms:created xsi:type="dcterms:W3CDTF">2006-08-16T00:00:00Z</dcterms:created>
  <dcterms:modified xsi:type="dcterms:W3CDTF">2014-06-16T07:19:09Z</dcterms:modified>
</cp:coreProperties>
</file>